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48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7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3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7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7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706D-262A-4C06-A85E-65604FE883B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7DB48-6A3D-415B-AA89-0E1FE947F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1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V.A Comp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Anime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e.animecharactersdatabase.com/images/fullmetalalchemist/No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2914" cy="29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icbookreligion.com/img/e/d/Edward_Elric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ache-ec0.pinimg.com/736x/f4/48/82/f4488276bf81811291dff33beda1953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14" y="0"/>
            <a:ext cx="2573526" cy="48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3335868"/>
            <a:ext cx="2438400" cy="352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440" y="3333750"/>
            <a:ext cx="2947096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141" y="2659117"/>
            <a:ext cx="1876773" cy="4198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602" y="231228"/>
            <a:ext cx="2072451" cy="30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583121"/>
            <a:ext cx="2690188" cy="5274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88" y="0"/>
            <a:ext cx="4799724" cy="2699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88" y="269984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565" y="3093827"/>
            <a:ext cx="4871217" cy="341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145" y="6707"/>
            <a:ext cx="2382563" cy="3087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361" y="273269"/>
            <a:ext cx="2215476" cy="34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5319" cy="2944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19" y="53373"/>
            <a:ext cx="2657475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4867"/>
            <a:ext cx="3347420" cy="3588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787" y="53373"/>
            <a:ext cx="3705811" cy="3730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2794" y="3970971"/>
            <a:ext cx="4234003" cy="276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393" y="3291084"/>
            <a:ext cx="2801664" cy="34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37187" cy="497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595" y="3884395"/>
            <a:ext cx="3016254" cy="297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849" y="0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349" y="0"/>
            <a:ext cx="4762500" cy="3648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035" y="2554992"/>
            <a:ext cx="3020574" cy="4303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609" y="3027074"/>
            <a:ext cx="2666507" cy="380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V.A Comp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V.A Comp</dc:title>
  <dc:creator>Kids</dc:creator>
  <cp:lastModifiedBy>Kids</cp:lastModifiedBy>
  <cp:revision>5</cp:revision>
  <dcterms:created xsi:type="dcterms:W3CDTF">2016-10-10T21:46:27Z</dcterms:created>
  <dcterms:modified xsi:type="dcterms:W3CDTF">2016-10-10T22:51:57Z</dcterms:modified>
</cp:coreProperties>
</file>