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2" r:id="rId7"/>
    <p:sldId id="263" r:id="rId8"/>
    <p:sldId id="264" r:id="rId9"/>
    <p:sldId id="261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B62B-CA00-C847-B3C2-7165D702397F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C8BF-41ED-464A-A9EE-24717B8A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0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B62B-CA00-C847-B3C2-7165D702397F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C8BF-41ED-464A-A9EE-24717B8A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2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B62B-CA00-C847-B3C2-7165D702397F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C8BF-41ED-464A-A9EE-24717B8A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6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B62B-CA00-C847-B3C2-7165D702397F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C8BF-41ED-464A-A9EE-24717B8A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B62B-CA00-C847-B3C2-7165D702397F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C8BF-41ED-464A-A9EE-24717B8A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3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B62B-CA00-C847-B3C2-7165D702397F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C8BF-41ED-464A-A9EE-24717B8A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3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B62B-CA00-C847-B3C2-7165D702397F}" type="datetimeFigureOut">
              <a:rPr lang="en-US" smtClean="0"/>
              <a:t>9/9/15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C8BF-41ED-464A-A9EE-24717B8A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4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B62B-CA00-C847-B3C2-7165D702397F}" type="datetimeFigureOut">
              <a:rPr lang="en-US" smtClean="0"/>
              <a:t>9/9/15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C8BF-41ED-464A-A9EE-24717B8A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9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B62B-CA00-C847-B3C2-7165D702397F}" type="datetimeFigureOut">
              <a:rPr lang="en-US" smtClean="0"/>
              <a:t>9/9/15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C8BF-41ED-464A-A9EE-24717B8A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2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B62B-CA00-C847-B3C2-7165D702397F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C8BF-41ED-464A-A9EE-24717B8A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1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B62B-CA00-C847-B3C2-7165D702397F}" type="datetimeFigureOut">
              <a:rPr lang="en-US" smtClean="0"/>
              <a:t>9/9/15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C8BF-41ED-464A-A9EE-24717B8A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4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B62B-CA00-C847-B3C2-7165D702397F}" type="datetimeFigureOut">
              <a:rPr lang="en-US" smtClean="0"/>
              <a:t>9/9/15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C8BF-41ED-464A-A9EE-24717B8A6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8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5" y="936625"/>
            <a:ext cx="8248650" cy="43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672223"/>
            <a:ext cx="8007350" cy="53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86" y="431800"/>
            <a:ext cx="7772814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6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4" y="565150"/>
            <a:ext cx="8048625" cy="523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4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1003300"/>
            <a:ext cx="8547595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4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75" y="215900"/>
            <a:ext cx="7543800" cy="56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9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77825"/>
            <a:ext cx="8096250" cy="56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2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4" y="669519"/>
            <a:ext cx="8759825" cy="52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6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43" y="682624"/>
            <a:ext cx="8665025" cy="45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2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64378"/>
            <a:ext cx="5086350" cy="600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7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5" y="696551"/>
            <a:ext cx="8372475" cy="550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5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Denison</dc:creator>
  <cp:lastModifiedBy>Julie Denison</cp:lastModifiedBy>
  <cp:revision>3</cp:revision>
  <dcterms:created xsi:type="dcterms:W3CDTF">2015-09-09T12:51:59Z</dcterms:created>
  <dcterms:modified xsi:type="dcterms:W3CDTF">2015-09-09T13:29:59Z</dcterms:modified>
</cp:coreProperties>
</file>